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79" r:id="rId4"/>
    <p:sldId id="259" r:id="rId5"/>
    <p:sldId id="264" r:id="rId6"/>
    <p:sldId id="261" r:id="rId7"/>
    <p:sldId id="262" r:id="rId8"/>
    <p:sldId id="256" r:id="rId9"/>
    <p:sldId id="257" r:id="rId10"/>
    <p:sldId id="272" r:id="rId11"/>
    <p:sldId id="275" r:id="rId12"/>
    <p:sldId id="274" r:id="rId13"/>
    <p:sldId id="276" r:id="rId14"/>
    <p:sldId id="273" r:id="rId15"/>
    <p:sldId id="277" r:id="rId16"/>
    <p:sldId id="283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8000"/>
    <a:srgbClr val="00FF99"/>
    <a:srgbClr val="CC3399"/>
    <a:srgbClr val="00CC00"/>
    <a:srgbClr val="003399"/>
    <a:srgbClr val="CCCC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ED6A65-BC1B-4CC2-8F9A-F761A07768A0}" v="327" dt="2022-05-29T02:41:47.7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1D8BF1-6626-0EC1-715F-321570FE7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440360-97FB-ED70-8CDE-8413881A72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9684D4-C10A-5B84-0E44-91EDAA84DA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847ED-E2FD-49B7-83EB-EF097BA162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780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2188DD-CAD9-705B-B46F-775F5B7613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C0D976-DF1B-048A-FF27-1AA76DE5BC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0BB3E2-5AA2-D3C9-E125-6715B5EBDC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BE1C2-6F50-48AC-A630-192919D711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3583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1731FF-3356-C10F-61F9-86996974AF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3D4690-BEE3-0DB2-ACE7-B987021FAB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E358CA-A165-3021-C21C-A5B736A442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4094E-EA49-468F-8BA5-804EF48858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370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2DE7C9-7322-96C5-AB41-13D583A492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A22B5C-EAFE-B88E-AFA1-C41D4DBF9D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38DE13-0ED4-320D-6394-9636035C35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69C07-ADBF-4BE8-9651-D2C3A7893A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378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8249BC-73DE-6CED-5BE6-1D04341981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02ADF9-7E58-030D-226B-22445E5172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43471B-F891-4A22-D1D4-B024D6A36B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75986-FAA8-4C9B-AA3C-95372829FF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46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774D8C-E1B7-20AD-03F1-0BA676D9C4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513211-79AF-05AA-1AC7-AB476B2775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F8E1F2-237E-A837-5DB1-D638A5E620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80659-1222-4E39-8B89-8D52818008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969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2A045E1-6DD0-CA6C-DFD0-421F029B60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343B14C-4BC6-6BEA-5EBA-B369D7A127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48C475A-A126-473B-8828-8E33222611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580B5-382E-4FFB-9B47-137F3B817C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0522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751B968-BE85-3A50-E258-1D94BE3A79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BF3F35C-BF37-603F-35B6-FD0BB2F2D0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2B3F34D-25FF-7FB5-7E44-4051F7258A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B89F7-6718-4CB2-BBFD-626AFE5946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25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DDCAAF4-3AB1-3DE1-1027-85F9BDEAC9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568F19F-9A88-DA05-6EB2-11E1681FF6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A585826-712C-ACFF-863B-0DBF022670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C759E-B6A7-41F9-B54E-50046201FA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3169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A36171-C7D3-7555-52B1-42B2E81837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DED223-5470-1D18-DDE8-079CA46C8C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072E98-C25A-58D6-50BC-9D0EC28B76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ECAFE-45E7-403E-A48E-2E66AD3F6F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115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E73191-CC14-A994-EA39-013CD9CDB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E27439-535C-9F8D-29AA-8A39F4E4FE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42D646-D77D-0A51-4BD2-2F4FD641A7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84815-4F01-4B9C-ADB1-1FBFC3BE6F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592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D88DD1A-4C4F-41B4-15A7-57006341FF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7E3BE36-F67C-97D7-9E22-172B13353D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A7C7004-F7BA-C29D-58D1-40A11621301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B996443-9FE6-8063-BC10-7946A7B446B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183717C-892D-2CAE-BDE2-DC474D495DF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08E3BC09-F8C6-4654-A59D-A998F9BBB6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>
            <a:extLst>
              <a:ext uri="{FF2B5EF4-FFF2-40B4-BE49-F238E27FC236}">
                <a16:creationId xmlns:a16="http://schemas.microsoft.com/office/drawing/2014/main" id="{81DD6A09-F21F-1ED1-F588-E57AFA68E3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05050" y="2667000"/>
            <a:ext cx="470535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</a:t>
            </a:r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E0B81837-1D06-1EF7-6438-46D9F0F7E834}"/>
              </a:ext>
            </a:extLst>
          </p:cNvPr>
          <p:cNvSpPr/>
          <p:nvPr/>
        </p:nvSpPr>
        <p:spPr>
          <a:xfrm>
            <a:off x="933929" y="394402"/>
            <a:ext cx="7052520" cy="1663764"/>
          </a:xfrm>
          <a:prstGeom prst="hear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 eaLnBrk="1" hangingPunct="1">
              <a:defRPr/>
            </a:pPr>
            <a:r>
              <a:rPr lang="vi-VN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eaLnBrk="1" hangingPunct="1">
              <a:defRPr/>
            </a:pPr>
            <a:r>
              <a:rPr lang="vi-VN" sz="2200" b="1" dirty="0">
                <a:solidFill>
                  <a:srgbClr val="7030A0"/>
                </a:solidFill>
                <a:latin typeface="Times New Roman"/>
                <a:cs typeface="Times New Roman"/>
              </a:rPr>
              <a:t>TRƯỜNG MẦM NON GIA QUẤT</a:t>
            </a:r>
            <a:endParaRPr lang="en-US" sz="2200" b="1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pic>
        <p:nvPicPr>
          <p:cNvPr id="3" name="Hình ảnh 3">
            <a:extLst>
              <a:ext uri="{FF2B5EF4-FFF2-40B4-BE49-F238E27FC236}">
                <a16:creationId xmlns:a16="http://schemas.microsoft.com/office/drawing/2014/main" id="{E16A5F61-275C-7AE9-54D1-9992D7892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701" y="1577632"/>
            <a:ext cx="1466850" cy="1152525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2BD7D3F-6BD4-0CFE-DCEE-4DD992BA5F2F}"/>
              </a:ext>
            </a:extLst>
          </p:cNvPr>
          <p:cNvSpPr txBox="1"/>
          <p:nvPr/>
        </p:nvSpPr>
        <p:spPr>
          <a:xfrm>
            <a:off x="1580671" y="3659897"/>
            <a:ext cx="6660413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vi-VN" b="1" dirty="0">
                <a:solidFill>
                  <a:srgbClr val="FF0000"/>
                </a:solidFill>
                <a:latin typeface="Arial"/>
                <a:cs typeface="Arial"/>
              </a:rPr>
              <a:t>   </a:t>
            </a:r>
            <a:r>
              <a:rPr lang="vi-VN" sz="2400" b="1" dirty="0">
                <a:solidFill>
                  <a:srgbClr val="FF0000"/>
                </a:solidFill>
                <a:latin typeface="Arial"/>
                <a:cs typeface="Arial"/>
              </a:rPr>
              <a:t>  LĨNH VỰC PHÁT TRIỂN NHẬN THỨC</a:t>
            </a:r>
          </a:p>
          <a:p>
            <a:r>
              <a:rPr lang="vi-VN" sz="2400" b="1" dirty="0">
                <a:solidFill>
                  <a:srgbClr val="FF0000"/>
                </a:solidFill>
                <a:latin typeface="Arial"/>
                <a:cs typeface="Arial"/>
              </a:rPr>
              <a:t>PHÂN BIỆT HÌNH TRÒN,TAM GIÁC,VUÔNG</a:t>
            </a:r>
          </a:p>
          <a:p>
            <a:r>
              <a:rPr lang="vi-VN" sz="2400" b="1" dirty="0">
                <a:solidFill>
                  <a:srgbClr val="FF0000"/>
                </a:solidFill>
                <a:latin typeface="Arial"/>
                <a:cs typeface="Arial"/>
              </a:rPr>
              <a:t>              LỨA TUỔI: MGB</a:t>
            </a:r>
          </a:p>
          <a:p>
            <a:r>
              <a:rPr lang="vi-VN" sz="2400" b="1" dirty="0">
                <a:solidFill>
                  <a:srgbClr val="FF0000"/>
                </a:solidFill>
                <a:latin typeface="Arial"/>
                <a:cs typeface="Arial"/>
              </a:rPr>
              <a:t>             GV: NGUYỄN THỊ THÀNH</a:t>
            </a:r>
            <a:endParaRPr lang="vi-VN" sz="2400" b="1" dirty="0">
              <a:solidFill>
                <a:srgbClr val="FF0000"/>
              </a:solidFill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1B5638CF-08ED-F4DF-82BA-8ADE19BFF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438400"/>
            <a:ext cx="2743200" cy="2743200"/>
          </a:xfrm>
          <a:prstGeom prst="rect">
            <a:avLst/>
          </a:prstGeom>
          <a:solidFill>
            <a:srgbClr val="00FFFF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6" name="Oval 6">
            <a:extLst>
              <a:ext uri="{FF2B5EF4-FFF2-40B4-BE49-F238E27FC236}">
                <a16:creationId xmlns:a16="http://schemas.microsoft.com/office/drawing/2014/main" id="{E86A2B41-45C5-B3D5-593C-2FBA3A4EB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988" y="2514600"/>
            <a:ext cx="2741612" cy="274161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FCB6534A-507F-D12A-8288-AD61094EA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3200400"/>
            <a:ext cx="1257300" cy="685800"/>
          </a:xfrm>
          <a:prstGeom prst="rect">
            <a:avLst/>
          </a:prstGeom>
          <a:solidFill>
            <a:srgbClr val="FF00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1" name="Oval 5">
            <a:extLst>
              <a:ext uri="{FF2B5EF4-FFF2-40B4-BE49-F238E27FC236}">
                <a16:creationId xmlns:a16="http://schemas.microsoft.com/office/drawing/2014/main" id="{4BF8E4F0-AB02-C5D2-A302-4CA34CBEB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276600"/>
            <a:ext cx="685800" cy="6858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2" name="AutoShape 6">
            <a:extLst>
              <a:ext uri="{FF2B5EF4-FFF2-40B4-BE49-F238E27FC236}">
                <a16:creationId xmlns:a16="http://schemas.microsoft.com/office/drawing/2014/main" id="{7076D4E7-473B-56B0-B034-7C679B6AD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101975"/>
            <a:ext cx="860425" cy="860425"/>
          </a:xfrm>
          <a:prstGeom prst="triangle">
            <a:avLst>
              <a:gd name="adj" fmla="val 50000"/>
            </a:avLst>
          </a:prstGeom>
          <a:solidFill>
            <a:srgbClr val="99CC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12293" name="Oval 7">
            <a:extLst>
              <a:ext uri="{FF2B5EF4-FFF2-40B4-BE49-F238E27FC236}">
                <a16:creationId xmlns:a16="http://schemas.microsoft.com/office/drawing/2014/main" id="{957E043E-32B6-A463-C21B-A59CB2386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200400"/>
            <a:ext cx="685800" cy="6858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2294" name="Group 8">
            <a:extLst>
              <a:ext uri="{FF2B5EF4-FFF2-40B4-BE49-F238E27FC236}">
                <a16:creationId xmlns:a16="http://schemas.microsoft.com/office/drawing/2014/main" id="{CA7B7BF3-02CA-A7E2-B4D8-ECFE9663AC05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1676400"/>
            <a:ext cx="2133600" cy="3733800"/>
            <a:chOff x="480" y="1392"/>
            <a:chExt cx="864" cy="1584"/>
          </a:xfrm>
        </p:grpSpPr>
        <p:sp>
          <p:nvSpPr>
            <p:cNvPr id="12299" name="Rectangle 9">
              <a:extLst>
                <a:ext uri="{FF2B5EF4-FFF2-40B4-BE49-F238E27FC236}">
                  <a16:creationId xmlns:a16="http://schemas.microsoft.com/office/drawing/2014/main" id="{6D90B3F9-055D-4DB9-65CA-F8C7848F7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392"/>
              <a:ext cx="864" cy="15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4000" b="1"/>
                <a:t>       </a:t>
              </a:r>
            </a:p>
          </p:txBody>
        </p:sp>
        <p:sp>
          <p:nvSpPr>
            <p:cNvPr id="12300" name="Text Box 10">
              <a:extLst>
                <a:ext uri="{FF2B5EF4-FFF2-40B4-BE49-F238E27FC236}">
                  <a16:creationId xmlns:a16="http://schemas.microsoft.com/office/drawing/2014/main" id="{628F1EAD-9582-8F49-E257-288DCD7E35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1968"/>
              <a:ext cx="189" cy="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000" b="1">
                  <a:solidFill>
                    <a:srgbClr val="0033CC"/>
                  </a:solidFill>
                </a:rPr>
                <a:t>3</a:t>
              </a:r>
            </a:p>
            <a:p>
              <a:pPr eaLnBrk="1" hangingPunct="1"/>
              <a:endParaRPr lang="en-US" altLang="en-US" sz="4000" b="1">
                <a:solidFill>
                  <a:srgbClr val="CCCCFF"/>
                </a:solidFill>
              </a:endParaRPr>
            </a:p>
          </p:txBody>
        </p:sp>
        <p:sp>
          <p:nvSpPr>
            <p:cNvPr id="12301" name="Line 11">
              <a:extLst>
                <a:ext uri="{FF2B5EF4-FFF2-40B4-BE49-F238E27FC236}">
                  <a16:creationId xmlns:a16="http://schemas.microsoft.com/office/drawing/2014/main" id="{B0FAFB06-0BAC-AD72-E28D-3E98E327B8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392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88" name="Group 12">
            <a:extLst>
              <a:ext uri="{FF2B5EF4-FFF2-40B4-BE49-F238E27FC236}">
                <a16:creationId xmlns:a16="http://schemas.microsoft.com/office/drawing/2014/main" id="{06014D13-7AA5-B41E-28A4-D5E2922CDF94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1676400"/>
            <a:ext cx="2133600" cy="3733800"/>
            <a:chOff x="480" y="1392"/>
            <a:chExt cx="864" cy="1584"/>
          </a:xfrm>
        </p:grpSpPr>
        <p:sp>
          <p:nvSpPr>
            <p:cNvPr id="12296" name="Rectangle 13">
              <a:extLst>
                <a:ext uri="{FF2B5EF4-FFF2-40B4-BE49-F238E27FC236}">
                  <a16:creationId xmlns:a16="http://schemas.microsoft.com/office/drawing/2014/main" id="{8B8A0D1F-C58B-4456-422A-B1F668CCF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392"/>
              <a:ext cx="864" cy="1584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4000" b="1"/>
                <a:t>       </a:t>
              </a:r>
            </a:p>
          </p:txBody>
        </p:sp>
        <p:sp>
          <p:nvSpPr>
            <p:cNvPr id="12297" name="Text Box 14">
              <a:extLst>
                <a:ext uri="{FF2B5EF4-FFF2-40B4-BE49-F238E27FC236}">
                  <a16:creationId xmlns:a16="http://schemas.microsoft.com/office/drawing/2014/main" id="{7D0CE4DC-62A9-424C-017D-9FB4157382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1968"/>
              <a:ext cx="189" cy="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000" b="1">
                  <a:solidFill>
                    <a:srgbClr val="FFFF00"/>
                  </a:solidFill>
                </a:rPr>
                <a:t>2</a:t>
              </a:r>
            </a:p>
            <a:p>
              <a:pPr eaLnBrk="1" hangingPunct="1"/>
              <a:endParaRPr lang="en-US" altLang="en-US" sz="4000" b="1">
                <a:solidFill>
                  <a:srgbClr val="CCCCFF"/>
                </a:solidFill>
              </a:endParaRPr>
            </a:p>
          </p:txBody>
        </p:sp>
        <p:sp>
          <p:nvSpPr>
            <p:cNvPr id="12298" name="Line 15">
              <a:extLst>
                <a:ext uri="{FF2B5EF4-FFF2-40B4-BE49-F238E27FC236}">
                  <a16:creationId xmlns:a16="http://schemas.microsoft.com/office/drawing/2014/main" id="{D8886D5D-91CF-0291-5AA6-4878E72111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392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val 2">
            <a:extLst>
              <a:ext uri="{FF2B5EF4-FFF2-40B4-BE49-F238E27FC236}">
                <a16:creationId xmlns:a16="http://schemas.microsoft.com/office/drawing/2014/main" id="{396A4849-BDE6-A320-ED99-E540AF685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362200"/>
            <a:ext cx="2743200" cy="27432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2" name="AutoShape 4">
            <a:extLst>
              <a:ext uri="{FF2B5EF4-FFF2-40B4-BE49-F238E27FC236}">
                <a16:creationId xmlns:a16="http://schemas.microsoft.com/office/drawing/2014/main" id="{771D5659-A0B9-72A9-6BF3-9A1677F88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524000"/>
            <a:ext cx="3438525" cy="3438525"/>
          </a:xfrm>
          <a:prstGeom prst="triangle">
            <a:avLst>
              <a:gd name="adj" fmla="val 50000"/>
            </a:avLst>
          </a:prstGeom>
          <a:solidFill>
            <a:srgbClr val="99CC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4413A120-E07C-325C-EC7A-8BC8BD2AE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3200400"/>
            <a:ext cx="1257300" cy="685800"/>
          </a:xfrm>
          <a:prstGeom prst="rect">
            <a:avLst/>
          </a:prstGeom>
          <a:solidFill>
            <a:srgbClr val="FF00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9" name="Oval 7">
            <a:extLst>
              <a:ext uri="{FF2B5EF4-FFF2-40B4-BE49-F238E27FC236}">
                <a16:creationId xmlns:a16="http://schemas.microsoft.com/office/drawing/2014/main" id="{7B287A96-5D30-2337-706D-A33169F05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200400"/>
            <a:ext cx="685800" cy="6858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5608" name="Group 8">
            <a:extLst>
              <a:ext uri="{FF2B5EF4-FFF2-40B4-BE49-F238E27FC236}">
                <a16:creationId xmlns:a16="http://schemas.microsoft.com/office/drawing/2014/main" id="{EAE9393B-2DCF-CED3-0DC8-7E22B8771F2E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1676400"/>
            <a:ext cx="2133600" cy="3733800"/>
            <a:chOff x="480" y="1392"/>
            <a:chExt cx="864" cy="1584"/>
          </a:xfrm>
        </p:grpSpPr>
        <p:sp>
          <p:nvSpPr>
            <p:cNvPr id="14341" name="Rectangle 9">
              <a:extLst>
                <a:ext uri="{FF2B5EF4-FFF2-40B4-BE49-F238E27FC236}">
                  <a16:creationId xmlns:a16="http://schemas.microsoft.com/office/drawing/2014/main" id="{F027A403-4184-78E0-75AB-695796285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392"/>
              <a:ext cx="864" cy="15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4000" b="1"/>
                <a:t>       </a:t>
              </a:r>
            </a:p>
          </p:txBody>
        </p:sp>
        <p:sp>
          <p:nvSpPr>
            <p:cNvPr id="14342" name="Text Box 10">
              <a:extLst>
                <a:ext uri="{FF2B5EF4-FFF2-40B4-BE49-F238E27FC236}">
                  <a16:creationId xmlns:a16="http://schemas.microsoft.com/office/drawing/2014/main" id="{85C621D7-2E80-9540-0736-8C43A02E92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1968"/>
              <a:ext cx="189" cy="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000" b="1">
                  <a:solidFill>
                    <a:srgbClr val="0033CC"/>
                  </a:solidFill>
                </a:rPr>
                <a:t>3</a:t>
              </a:r>
            </a:p>
            <a:p>
              <a:pPr eaLnBrk="1" hangingPunct="1"/>
              <a:endParaRPr lang="en-US" altLang="en-US" sz="4000" b="1">
                <a:solidFill>
                  <a:srgbClr val="CCCCFF"/>
                </a:solidFill>
              </a:endParaRPr>
            </a:p>
          </p:txBody>
        </p:sp>
        <p:sp>
          <p:nvSpPr>
            <p:cNvPr id="14343" name="Line 11">
              <a:extLst>
                <a:ext uri="{FF2B5EF4-FFF2-40B4-BE49-F238E27FC236}">
                  <a16:creationId xmlns:a16="http://schemas.microsoft.com/office/drawing/2014/main" id="{231DF69B-E1F5-BE2D-153C-1AB29FE148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392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>
            <a:extLst>
              <a:ext uri="{FF2B5EF4-FFF2-40B4-BE49-F238E27FC236}">
                <a16:creationId xmlns:a16="http://schemas.microsoft.com/office/drawing/2014/main" id="{97B040C4-CCA9-8127-0CBE-12E3F1A03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362200"/>
            <a:ext cx="2743200" cy="274161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21BD0F4D-368F-06E5-C98B-086E43025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362200"/>
            <a:ext cx="5029200" cy="2741613"/>
          </a:xfrm>
          <a:prstGeom prst="rect">
            <a:avLst/>
          </a:prstGeom>
          <a:solidFill>
            <a:srgbClr val="FF00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2">
            <a:extLst>
              <a:ext uri="{FF2B5EF4-FFF2-40B4-BE49-F238E27FC236}">
                <a16:creationId xmlns:a16="http://schemas.microsoft.com/office/drawing/2014/main" id="{E65DB1A9-5671-E2CD-997E-0DB7569B1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762000"/>
            <a:ext cx="1371600" cy="13716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3F8C20FC-134B-A1C3-2DF0-B76119EF9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743200"/>
            <a:ext cx="1371600" cy="1371600"/>
          </a:xfrm>
          <a:prstGeom prst="rect">
            <a:avLst/>
          </a:prstGeom>
          <a:solidFill>
            <a:srgbClr val="00FFFF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88" name="AutoShape 4">
            <a:extLst>
              <a:ext uri="{FF2B5EF4-FFF2-40B4-BE49-F238E27FC236}">
                <a16:creationId xmlns:a16="http://schemas.microsoft.com/office/drawing/2014/main" id="{DFC70569-87C9-47D6-97F9-0C60108BA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8" y="609600"/>
            <a:ext cx="1719262" cy="1719263"/>
          </a:xfrm>
          <a:prstGeom prst="triangle">
            <a:avLst>
              <a:gd name="adj" fmla="val 50000"/>
            </a:avLst>
          </a:prstGeom>
          <a:solidFill>
            <a:srgbClr val="99CC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642EE5EE-A9E3-F631-67A7-2D9796684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648200"/>
            <a:ext cx="2514600" cy="1371600"/>
          </a:xfrm>
          <a:prstGeom prst="rect">
            <a:avLst/>
          </a:prstGeom>
          <a:solidFill>
            <a:srgbClr val="FF00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1B6C568B-460F-BE8D-EE5E-ACF8F7598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905000"/>
            <a:ext cx="54864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5000" b="1">
                <a:solidFill>
                  <a:srgbClr val="FF0000"/>
                </a:solidFill>
                <a:cs typeface="Arial" panose="020B0604020202020204" pitchFamily="34" charset="0"/>
              </a:rPr>
              <a:t>Hết</a:t>
            </a: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243FBC3E-2E0F-B1C6-2ECE-D68964283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839200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3">
            <a:extLst>
              <a:ext uri="{FF2B5EF4-FFF2-40B4-BE49-F238E27FC236}">
                <a16:creationId xmlns:a16="http://schemas.microsoft.com/office/drawing/2014/main" id="{E63D89E4-9657-3E92-9D31-43D5C697219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1447800"/>
            <a:ext cx="6248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 TRẺ LÀM QUEN VỚI CÁC BIỂU TƯỢNG VỀ TOÁN</a:t>
            </a:r>
            <a:endParaRPr lang="en-US" sz="36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WordArt 4">
            <a:extLst>
              <a:ext uri="{FF2B5EF4-FFF2-40B4-BE49-F238E27FC236}">
                <a16:creationId xmlns:a16="http://schemas.microsoft.com/office/drawing/2014/main" id="{490667FE-4754-618A-0ED3-B352DEE0D8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57325" y="3305175"/>
            <a:ext cx="6010275" cy="1266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tài: PHÂN BIỆT HÌNH TRÒN </a:t>
            </a:r>
          </a:p>
          <a:p>
            <a:pPr algn="ctr"/>
            <a:r>
              <a:rPr lang="en-US" sz="3600" b="1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 HÌNH VUÔNG, HÌNH TAM GIÁC, HÌNH CHỮ NHẬT</a:t>
            </a:r>
          </a:p>
        </p:txBody>
      </p:sp>
      <p:pic>
        <p:nvPicPr>
          <p:cNvPr id="3076" name="Picture 8">
            <a:extLst>
              <a:ext uri="{FF2B5EF4-FFF2-40B4-BE49-F238E27FC236}">
                <a16:creationId xmlns:a16="http://schemas.microsoft.com/office/drawing/2014/main" id="{85CC3C09-5CE5-45F9-9271-600EDFD91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id="{8632B655-9AE1-F6AE-5074-901D58B41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1" name="WordArt 5">
            <a:extLst>
              <a:ext uri="{FF2B5EF4-FFF2-40B4-BE49-F238E27FC236}">
                <a16:creationId xmlns:a16="http://schemas.microsoft.com/office/drawing/2014/main" id="{FDCCE1C1-2202-1CEB-E459-6181642911C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914400"/>
            <a:ext cx="6400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412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 vui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87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3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4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7" name="Group 67">
            <a:extLst>
              <a:ext uri="{FF2B5EF4-FFF2-40B4-BE49-F238E27FC236}">
                <a16:creationId xmlns:a16="http://schemas.microsoft.com/office/drawing/2014/main" id="{BF726B9F-FE85-B1C4-30D6-76D29AE868B0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3276600"/>
            <a:ext cx="5105400" cy="2590800"/>
            <a:chOff x="1200" y="2064"/>
            <a:chExt cx="3216" cy="1632"/>
          </a:xfrm>
        </p:grpSpPr>
        <p:sp>
          <p:nvSpPr>
            <p:cNvPr id="5151" name="Rectangle 19">
              <a:extLst>
                <a:ext uri="{FF2B5EF4-FFF2-40B4-BE49-F238E27FC236}">
                  <a16:creationId xmlns:a16="http://schemas.microsoft.com/office/drawing/2014/main" id="{38C3748D-B6C9-B4C7-064A-EFF61EB0F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688"/>
              <a:ext cx="1056" cy="624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2" name="Rectangle 20">
              <a:extLst>
                <a:ext uri="{FF2B5EF4-FFF2-40B4-BE49-F238E27FC236}">
                  <a16:creationId xmlns:a16="http://schemas.microsoft.com/office/drawing/2014/main" id="{4A1DEC94-AE14-5E01-194A-8B237B96EF8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936" y="2520"/>
              <a:ext cx="1056" cy="528"/>
            </a:xfrm>
            <a:prstGeom prst="rect">
              <a:avLst/>
            </a:prstGeom>
            <a:solidFill>
              <a:srgbClr val="993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3" name="Oval 21">
              <a:extLst>
                <a:ext uri="{FF2B5EF4-FFF2-40B4-BE49-F238E27FC236}">
                  <a16:creationId xmlns:a16="http://schemas.microsoft.com/office/drawing/2014/main" id="{7FADC43E-78E5-52B1-CED8-25D30BBDF4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3312"/>
              <a:ext cx="288" cy="28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4" name="Oval 22">
              <a:extLst>
                <a:ext uri="{FF2B5EF4-FFF2-40B4-BE49-F238E27FC236}">
                  <a16:creationId xmlns:a16="http://schemas.microsoft.com/office/drawing/2014/main" id="{C267A4BD-8AF2-345A-9B0E-5118341463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3312"/>
              <a:ext cx="288" cy="28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5" name="Rectangle 23">
              <a:extLst>
                <a:ext uri="{FF2B5EF4-FFF2-40B4-BE49-F238E27FC236}">
                  <a16:creationId xmlns:a16="http://schemas.microsoft.com/office/drawing/2014/main" id="{AAFAAAB0-D684-9CF9-FAD3-B7BA87C782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200" y="2736"/>
              <a:ext cx="48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6" name="Rectangle 59">
              <a:extLst>
                <a:ext uri="{FF2B5EF4-FFF2-40B4-BE49-F238E27FC236}">
                  <a16:creationId xmlns:a16="http://schemas.microsoft.com/office/drawing/2014/main" id="{EDBF31D2-9048-F1E9-E2E4-1EB491B634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200" y="2736"/>
              <a:ext cx="480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CC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7" name="AutoShape 60">
              <a:extLst>
                <a:ext uri="{FF2B5EF4-FFF2-40B4-BE49-F238E27FC236}">
                  <a16:creationId xmlns:a16="http://schemas.microsoft.com/office/drawing/2014/main" id="{4B80B81A-4CF8-B0CD-5769-DBBE174E1C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824648">
              <a:off x="3052" y="2542"/>
              <a:ext cx="720" cy="240"/>
            </a:xfrm>
            <a:prstGeom prst="flowChartExtra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8" name="AutoShape 61">
              <a:extLst>
                <a:ext uri="{FF2B5EF4-FFF2-40B4-BE49-F238E27FC236}">
                  <a16:creationId xmlns:a16="http://schemas.microsoft.com/office/drawing/2014/main" id="{F1E07CC9-80B9-1E53-08CE-E080A230F9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775044">
              <a:off x="3458" y="2448"/>
              <a:ext cx="1008" cy="240"/>
            </a:xfrm>
            <a:prstGeom prst="flowChartExtra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9" name="AutoShape 62">
              <a:extLst>
                <a:ext uri="{FF2B5EF4-FFF2-40B4-BE49-F238E27FC236}">
                  <a16:creationId xmlns:a16="http://schemas.microsoft.com/office/drawing/2014/main" id="{FCDBFA35-4BE9-7DE1-31F2-771AE33884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120" y="3024"/>
              <a:ext cx="1296" cy="672"/>
            </a:xfrm>
            <a:prstGeom prst="flowChartExtra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5186" name="Group 66">
            <a:extLst>
              <a:ext uri="{FF2B5EF4-FFF2-40B4-BE49-F238E27FC236}">
                <a16:creationId xmlns:a16="http://schemas.microsoft.com/office/drawing/2014/main" id="{55617B5E-798B-F7CA-38D2-2B47A6191A43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685800"/>
            <a:ext cx="6324600" cy="2133600"/>
            <a:chOff x="816" y="432"/>
            <a:chExt cx="3984" cy="1344"/>
          </a:xfrm>
        </p:grpSpPr>
        <p:sp>
          <p:nvSpPr>
            <p:cNvPr id="5124" name="Rectangle 5">
              <a:extLst>
                <a:ext uri="{FF2B5EF4-FFF2-40B4-BE49-F238E27FC236}">
                  <a16:creationId xmlns:a16="http://schemas.microsoft.com/office/drawing/2014/main" id="{382BE17C-E0B9-203B-96BE-D2559A4241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560" y="696"/>
              <a:ext cx="1056" cy="528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25" name="Oval 7">
              <a:extLst>
                <a:ext uri="{FF2B5EF4-FFF2-40B4-BE49-F238E27FC236}">
                  <a16:creationId xmlns:a16="http://schemas.microsoft.com/office/drawing/2014/main" id="{B1F02EEF-2F83-71C8-62A1-1261350B0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488"/>
              <a:ext cx="288" cy="28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26" name="Rectangle 8">
              <a:extLst>
                <a:ext uri="{FF2B5EF4-FFF2-40B4-BE49-F238E27FC236}">
                  <a16:creationId xmlns:a16="http://schemas.microsoft.com/office/drawing/2014/main" id="{1A66FEF4-9334-BAA1-75A4-A955E8630FD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824" y="912"/>
              <a:ext cx="480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CC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27" name="Rectangle 9">
              <a:extLst>
                <a:ext uri="{FF2B5EF4-FFF2-40B4-BE49-F238E27FC236}">
                  <a16:creationId xmlns:a16="http://schemas.microsoft.com/office/drawing/2014/main" id="{991719E3-7A2D-4896-20A1-67397F54B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104"/>
              <a:ext cx="240" cy="144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28" name="Rectangle 10">
              <a:extLst>
                <a:ext uri="{FF2B5EF4-FFF2-40B4-BE49-F238E27FC236}">
                  <a16:creationId xmlns:a16="http://schemas.microsoft.com/office/drawing/2014/main" id="{C27FE096-B171-1692-6038-7324297BD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912"/>
              <a:ext cx="576" cy="576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29" name="Rectangle 11">
              <a:extLst>
                <a:ext uri="{FF2B5EF4-FFF2-40B4-BE49-F238E27FC236}">
                  <a16:creationId xmlns:a16="http://schemas.microsoft.com/office/drawing/2014/main" id="{1436D9CA-FA79-BD29-013A-C52972B4F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104"/>
              <a:ext cx="240" cy="144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0" name="Oval 15">
              <a:extLst>
                <a:ext uri="{FF2B5EF4-FFF2-40B4-BE49-F238E27FC236}">
                  <a16:creationId xmlns:a16="http://schemas.microsoft.com/office/drawing/2014/main" id="{BED31527-01F5-543A-8F95-E13E8B6A3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488"/>
              <a:ext cx="288" cy="28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1" name="Oval 16">
              <a:extLst>
                <a:ext uri="{FF2B5EF4-FFF2-40B4-BE49-F238E27FC236}">
                  <a16:creationId xmlns:a16="http://schemas.microsoft.com/office/drawing/2014/main" id="{37AB2C21-CE2D-D621-2179-08E07294E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488"/>
              <a:ext cx="288" cy="28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2" name="Oval 17">
              <a:extLst>
                <a:ext uri="{FF2B5EF4-FFF2-40B4-BE49-F238E27FC236}">
                  <a16:creationId xmlns:a16="http://schemas.microsoft.com/office/drawing/2014/main" id="{115CED10-80DF-5180-45A8-32AD4EF48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1488"/>
              <a:ext cx="288" cy="28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3" name="Rectangle 18">
              <a:extLst>
                <a:ext uri="{FF2B5EF4-FFF2-40B4-BE49-F238E27FC236}">
                  <a16:creationId xmlns:a16="http://schemas.microsoft.com/office/drawing/2014/main" id="{206BD817-D036-3C27-526D-2818A9B9EAB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104" y="768"/>
              <a:ext cx="384" cy="192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4" name="Rectangle 32">
              <a:extLst>
                <a:ext uri="{FF2B5EF4-FFF2-40B4-BE49-F238E27FC236}">
                  <a16:creationId xmlns:a16="http://schemas.microsoft.com/office/drawing/2014/main" id="{497BD54C-2F3B-69B2-42BD-3E3F6FE6A2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784" y="1104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5" name="Rectangle 41">
              <a:extLst>
                <a:ext uri="{FF2B5EF4-FFF2-40B4-BE49-F238E27FC236}">
                  <a16:creationId xmlns:a16="http://schemas.microsoft.com/office/drawing/2014/main" id="{1EAD6911-C570-957F-4754-67A8499AC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104"/>
              <a:ext cx="240" cy="144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6" name="Rectangle 42">
              <a:extLst>
                <a:ext uri="{FF2B5EF4-FFF2-40B4-BE49-F238E27FC236}">
                  <a16:creationId xmlns:a16="http://schemas.microsoft.com/office/drawing/2014/main" id="{768545D1-4BBD-AF80-C558-53F93D1B5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912"/>
              <a:ext cx="576" cy="576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7" name="Rectangle 43">
              <a:extLst>
                <a:ext uri="{FF2B5EF4-FFF2-40B4-BE49-F238E27FC236}">
                  <a16:creationId xmlns:a16="http://schemas.microsoft.com/office/drawing/2014/main" id="{46651301-0FFD-94A5-72AE-526FB1E128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104"/>
              <a:ext cx="240" cy="144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8" name="Rectangle 44">
              <a:extLst>
                <a:ext uri="{FF2B5EF4-FFF2-40B4-BE49-F238E27FC236}">
                  <a16:creationId xmlns:a16="http://schemas.microsoft.com/office/drawing/2014/main" id="{6EDF5AF7-BF10-EC37-7A84-2B3276E5D2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784" y="1104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9" name="Rectangle 45">
              <a:extLst>
                <a:ext uri="{FF2B5EF4-FFF2-40B4-BE49-F238E27FC236}">
                  <a16:creationId xmlns:a16="http://schemas.microsoft.com/office/drawing/2014/main" id="{B7F0FBFD-B93C-CE3F-9332-52ECA0644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912"/>
              <a:ext cx="576" cy="576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0" name="Rectangle 46">
              <a:extLst>
                <a:ext uri="{FF2B5EF4-FFF2-40B4-BE49-F238E27FC236}">
                  <a16:creationId xmlns:a16="http://schemas.microsoft.com/office/drawing/2014/main" id="{A128FAE8-E68F-0762-4280-79F69B147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104"/>
              <a:ext cx="240" cy="144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1" name="Rectangle 47">
              <a:extLst>
                <a:ext uri="{FF2B5EF4-FFF2-40B4-BE49-F238E27FC236}">
                  <a16:creationId xmlns:a16="http://schemas.microsoft.com/office/drawing/2014/main" id="{D93CDD1D-6497-DB63-2D2D-BA62D43A480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600" y="1104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2" name="Rectangle 48">
              <a:extLst>
                <a:ext uri="{FF2B5EF4-FFF2-40B4-BE49-F238E27FC236}">
                  <a16:creationId xmlns:a16="http://schemas.microsoft.com/office/drawing/2014/main" id="{04D08E16-BF04-BEF7-48FC-35C815388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912"/>
              <a:ext cx="576" cy="576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3" name="Rectangle 49">
              <a:extLst>
                <a:ext uri="{FF2B5EF4-FFF2-40B4-BE49-F238E27FC236}">
                  <a16:creationId xmlns:a16="http://schemas.microsoft.com/office/drawing/2014/main" id="{3E093934-6EC6-49EE-9CFC-4015E668E0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104"/>
              <a:ext cx="240" cy="144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4" name="Rectangle 50">
              <a:extLst>
                <a:ext uri="{FF2B5EF4-FFF2-40B4-BE49-F238E27FC236}">
                  <a16:creationId xmlns:a16="http://schemas.microsoft.com/office/drawing/2014/main" id="{391E9543-2D39-9F2C-663F-4AE987A34B4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600" y="1104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5" name="Rectangle 51">
              <a:extLst>
                <a:ext uri="{FF2B5EF4-FFF2-40B4-BE49-F238E27FC236}">
                  <a16:creationId xmlns:a16="http://schemas.microsoft.com/office/drawing/2014/main" id="{91AD406D-21D7-0249-D6F4-8205FB2D0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912"/>
              <a:ext cx="576" cy="576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6" name="Rectangle 53">
              <a:extLst>
                <a:ext uri="{FF2B5EF4-FFF2-40B4-BE49-F238E27FC236}">
                  <a16:creationId xmlns:a16="http://schemas.microsoft.com/office/drawing/2014/main" id="{C9546CAF-186E-9024-A16C-64E4244E5A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416" y="1104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7" name="Rectangle 54">
              <a:extLst>
                <a:ext uri="{FF2B5EF4-FFF2-40B4-BE49-F238E27FC236}">
                  <a16:creationId xmlns:a16="http://schemas.microsoft.com/office/drawing/2014/main" id="{F267A97F-2CA6-C2B4-9C62-A9D5B153A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912"/>
              <a:ext cx="576" cy="576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8" name="Rectangle 56">
              <a:extLst>
                <a:ext uri="{FF2B5EF4-FFF2-40B4-BE49-F238E27FC236}">
                  <a16:creationId xmlns:a16="http://schemas.microsoft.com/office/drawing/2014/main" id="{84097775-6582-54A7-F05A-DFB7171098B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416" y="1104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9" name="Oval 63">
              <a:extLst>
                <a:ext uri="{FF2B5EF4-FFF2-40B4-BE49-F238E27FC236}">
                  <a16:creationId xmlns:a16="http://schemas.microsoft.com/office/drawing/2014/main" id="{EDD29AE6-7509-D338-4510-A30638175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488"/>
              <a:ext cx="288" cy="28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0" name="Rectangle 64">
              <a:extLst>
                <a:ext uri="{FF2B5EF4-FFF2-40B4-BE49-F238E27FC236}">
                  <a16:creationId xmlns:a16="http://schemas.microsoft.com/office/drawing/2014/main" id="{8B96CA4C-A89A-19F5-506E-43F510083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056"/>
              <a:ext cx="960" cy="432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7">
            <a:extLst>
              <a:ext uri="{FF2B5EF4-FFF2-40B4-BE49-F238E27FC236}">
                <a16:creationId xmlns:a16="http://schemas.microsoft.com/office/drawing/2014/main" id="{1972A164-E6EB-0CBF-D491-93A244437C9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476500" y="2400300"/>
            <a:ext cx="1676400" cy="838200"/>
          </a:xfrm>
          <a:prstGeom prst="rect">
            <a:avLst/>
          </a:prstGeom>
          <a:solidFill>
            <a:srgbClr val="008000"/>
          </a:solidFill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7" name="Oval 18">
            <a:extLst>
              <a:ext uri="{FF2B5EF4-FFF2-40B4-BE49-F238E27FC236}">
                <a16:creationId xmlns:a16="http://schemas.microsoft.com/office/drawing/2014/main" id="{0003C680-366E-3454-3364-6CE6FA1DB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657600"/>
            <a:ext cx="457200" cy="4572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8" name="Rectangle 19">
            <a:extLst>
              <a:ext uri="{FF2B5EF4-FFF2-40B4-BE49-F238E27FC236}">
                <a16:creationId xmlns:a16="http://schemas.microsoft.com/office/drawing/2014/main" id="{B375F4D6-8A17-1334-BC5C-DE5A1BF22B5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895600" y="2743200"/>
            <a:ext cx="762000" cy="304800"/>
          </a:xfrm>
          <a:prstGeom prst="rect">
            <a:avLst/>
          </a:prstGeom>
          <a:solidFill>
            <a:srgbClr val="FFFF00"/>
          </a:solidFill>
          <a:ln w="38100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9" name="Rectangle 20">
            <a:extLst>
              <a:ext uri="{FF2B5EF4-FFF2-40B4-BE49-F238E27FC236}">
                <a16:creationId xmlns:a16="http://schemas.microsoft.com/office/drawing/2014/main" id="{10774809-4695-2F79-9615-18D5D491D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0"/>
            <a:ext cx="381000" cy="2286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0" name="Rectangle 21">
            <a:extLst>
              <a:ext uri="{FF2B5EF4-FFF2-40B4-BE49-F238E27FC236}">
                <a16:creationId xmlns:a16="http://schemas.microsoft.com/office/drawing/2014/main" id="{7225D55C-A833-A381-6087-6D45A1C65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743200"/>
            <a:ext cx="914400" cy="914400"/>
          </a:xfrm>
          <a:prstGeom prst="rect">
            <a:avLst/>
          </a:prstGeom>
          <a:solidFill>
            <a:srgbClr val="008000"/>
          </a:solidFill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1" name="Rectangle 22">
            <a:extLst>
              <a:ext uri="{FF2B5EF4-FFF2-40B4-BE49-F238E27FC236}">
                <a16:creationId xmlns:a16="http://schemas.microsoft.com/office/drawing/2014/main" id="{17D0A524-401A-C93B-50BB-41B5D7285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048000"/>
            <a:ext cx="381000" cy="2286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2" name="Oval 23">
            <a:extLst>
              <a:ext uri="{FF2B5EF4-FFF2-40B4-BE49-F238E27FC236}">
                <a16:creationId xmlns:a16="http://schemas.microsoft.com/office/drawing/2014/main" id="{FBE93DDC-BBA2-8A9E-B6DC-E75F6A200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657600"/>
            <a:ext cx="457200" cy="4572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3" name="Oval 24">
            <a:extLst>
              <a:ext uri="{FF2B5EF4-FFF2-40B4-BE49-F238E27FC236}">
                <a16:creationId xmlns:a16="http://schemas.microsoft.com/office/drawing/2014/main" id="{3807BE26-76E4-B407-198D-7D3802073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657600"/>
            <a:ext cx="457200" cy="4572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4" name="Oval 25">
            <a:extLst>
              <a:ext uri="{FF2B5EF4-FFF2-40B4-BE49-F238E27FC236}">
                <a16:creationId xmlns:a16="http://schemas.microsoft.com/office/drawing/2014/main" id="{9A01BD97-DCCE-2265-B510-D3157F010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657600"/>
            <a:ext cx="457200" cy="4572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5" name="Rectangle 26">
            <a:extLst>
              <a:ext uri="{FF2B5EF4-FFF2-40B4-BE49-F238E27FC236}">
                <a16:creationId xmlns:a16="http://schemas.microsoft.com/office/drawing/2014/main" id="{B25E0F88-B611-2024-30F7-99E755CA6E9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752600" y="2514600"/>
            <a:ext cx="609600" cy="304800"/>
          </a:xfrm>
          <a:prstGeom prst="rect">
            <a:avLst/>
          </a:prstGeom>
          <a:solidFill>
            <a:srgbClr val="008000"/>
          </a:solidFill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6" name="Rectangle 27">
            <a:extLst>
              <a:ext uri="{FF2B5EF4-FFF2-40B4-BE49-F238E27FC236}">
                <a16:creationId xmlns:a16="http://schemas.microsoft.com/office/drawing/2014/main" id="{87744A6A-8288-9BE5-0BBA-79D79D0F4B5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419600" y="3048000"/>
            <a:ext cx="304800" cy="3048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7" name="Rectangle 28">
            <a:extLst>
              <a:ext uri="{FF2B5EF4-FFF2-40B4-BE49-F238E27FC236}">
                <a16:creationId xmlns:a16="http://schemas.microsoft.com/office/drawing/2014/main" id="{DF6968BB-0798-3F56-EBEA-13AFE99E1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0"/>
            <a:ext cx="381000" cy="2286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8" name="Rectangle 29">
            <a:extLst>
              <a:ext uri="{FF2B5EF4-FFF2-40B4-BE49-F238E27FC236}">
                <a16:creationId xmlns:a16="http://schemas.microsoft.com/office/drawing/2014/main" id="{4019C29F-6362-7D3D-1189-0DB749199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743200"/>
            <a:ext cx="914400" cy="914400"/>
          </a:xfrm>
          <a:prstGeom prst="rect">
            <a:avLst/>
          </a:prstGeom>
          <a:solidFill>
            <a:srgbClr val="008000"/>
          </a:solidFill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9" name="Rectangle 30">
            <a:extLst>
              <a:ext uri="{FF2B5EF4-FFF2-40B4-BE49-F238E27FC236}">
                <a16:creationId xmlns:a16="http://schemas.microsoft.com/office/drawing/2014/main" id="{C61070CA-8A4D-3C93-DBA1-18B5D01F2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048000"/>
            <a:ext cx="381000" cy="2286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60" name="Rectangle 31">
            <a:extLst>
              <a:ext uri="{FF2B5EF4-FFF2-40B4-BE49-F238E27FC236}">
                <a16:creationId xmlns:a16="http://schemas.microsoft.com/office/drawing/2014/main" id="{155E4697-D8D9-BDFE-CC1B-BCEC2DDD872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419600" y="3048000"/>
            <a:ext cx="304800" cy="3048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61" name="Rectangle 32">
            <a:extLst>
              <a:ext uri="{FF2B5EF4-FFF2-40B4-BE49-F238E27FC236}">
                <a16:creationId xmlns:a16="http://schemas.microsoft.com/office/drawing/2014/main" id="{2E67C7AF-F16C-FFBD-EC6F-1FB052404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743200"/>
            <a:ext cx="914400" cy="914400"/>
          </a:xfrm>
          <a:prstGeom prst="rect">
            <a:avLst/>
          </a:prstGeom>
          <a:solidFill>
            <a:srgbClr val="008000"/>
          </a:solidFill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62" name="Rectangle 33">
            <a:extLst>
              <a:ext uri="{FF2B5EF4-FFF2-40B4-BE49-F238E27FC236}">
                <a16:creationId xmlns:a16="http://schemas.microsoft.com/office/drawing/2014/main" id="{B706B178-14BE-4FBA-430E-8036F5BB7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048000"/>
            <a:ext cx="381000" cy="2286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63" name="Rectangle 34">
            <a:extLst>
              <a:ext uri="{FF2B5EF4-FFF2-40B4-BE49-F238E27FC236}">
                <a16:creationId xmlns:a16="http://schemas.microsoft.com/office/drawing/2014/main" id="{C6926BD4-946D-2806-22A7-A8CA9DA52AF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715000" y="3048000"/>
            <a:ext cx="304800" cy="3048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64" name="Rectangle 35">
            <a:extLst>
              <a:ext uri="{FF2B5EF4-FFF2-40B4-BE49-F238E27FC236}">
                <a16:creationId xmlns:a16="http://schemas.microsoft.com/office/drawing/2014/main" id="{5F5B7447-B549-9A75-2D53-71884CD23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743200"/>
            <a:ext cx="914400" cy="914400"/>
          </a:xfrm>
          <a:prstGeom prst="rect">
            <a:avLst/>
          </a:prstGeom>
          <a:solidFill>
            <a:srgbClr val="008000"/>
          </a:solidFill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65" name="Rectangle 36">
            <a:extLst>
              <a:ext uri="{FF2B5EF4-FFF2-40B4-BE49-F238E27FC236}">
                <a16:creationId xmlns:a16="http://schemas.microsoft.com/office/drawing/2014/main" id="{8F6EE29F-0AA6-FB47-E89C-00D6B8882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048000"/>
            <a:ext cx="381000" cy="2286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66" name="Rectangle 37">
            <a:extLst>
              <a:ext uri="{FF2B5EF4-FFF2-40B4-BE49-F238E27FC236}">
                <a16:creationId xmlns:a16="http://schemas.microsoft.com/office/drawing/2014/main" id="{79D0958D-5D69-B27C-5A05-CDA677252D1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715000" y="3048000"/>
            <a:ext cx="304800" cy="3048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67" name="Rectangle 38">
            <a:extLst>
              <a:ext uri="{FF2B5EF4-FFF2-40B4-BE49-F238E27FC236}">
                <a16:creationId xmlns:a16="http://schemas.microsoft.com/office/drawing/2014/main" id="{5B7A9223-3846-91ED-92F3-215B376AE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743200"/>
            <a:ext cx="914400" cy="914400"/>
          </a:xfrm>
          <a:prstGeom prst="rect">
            <a:avLst/>
          </a:prstGeom>
          <a:solidFill>
            <a:srgbClr val="008000"/>
          </a:solidFill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68" name="Rectangle 39">
            <a:extLst>
              <a:ext uri="{FF2B5EF4-FFF2-40B4-BE49-F238E27FC236}">
                <a16:creationId xmlns:a16="http://schemas.microsoft.com/office/drawing/2014/main" id="{9A1F8D6D-AFB3-42B3-4C52-3CE3A4BA936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010400" y="3048000"/>
            <a:ext cx="304800" cy="3048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69" name="Rectangle 40">
            <a:extLst>
              <a:ext uri="{FF2B5EF4-FFF2-40B4-BE49-F238E27FC236}">
                <a16:creationId xmlns:a16="http://schemas.microsoft.com/office/drawing/2014/main" id="{A51909DF-9E88-DF7F-A794-C50525A38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743200"/>
            <a:ext cx="914400" cy="914400"/>
          </a:xfrm>
          <a:prstGeom prst="rect">
            <a:avLst/>
          </a:prstGeom>
          <a:solidFill>
            <a:srgbClr val="008000"/>
          </a:solidFill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70" name="Rectangle 41">
            <a:extLst>
              <a:ext uri="{FF2B5EF4-FFF2-40B4-BE49-F238E27FC236}">
                <a16:creationId xmlns:a16="http://schemas.microsoft.com/office/drawing/2014/main" id="{431C27DE-CFEF-30E2-1574-7D56F3856B6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010400" y="3048000"/>
            <a:ext cx="304800" cy="3048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71" name="Oval 42">
            <a:extLst>
              <a:ext uri="{FF2B5EF4-FFF2-40B4-BE49-F238E27FC236}">
                <a16:creationId xmlns:a16="http://schemas.microsoft.com/office/drawing/2014/main" id="{DA119BAF-F0AB-7908-E337-C3D287B6E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657600"/>
            <a:ext cx="457200" cy="4572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72" name="Rectangle 43">
            <a:extLst>
              <a:ext uri="{FF2B5EF4-FFF2-40B4-BE49-F238E27FC236}">
                <a16:creationId xmlns:a16="http://schemas.microsoft.com/office/drawing/2014/main" id="{1699A468-0209-3D6A-9043-5F8DD072E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971800"/>
            <a:ext cx="1524000" cy="685800"/>
          </a:xfrm>
          <a:prstGeom prst="rect">
            <a:avLst/>
          </a:prstGeom>
          <a:solidFill>
            <a:srgbClr val="008000"/>
          </a:solidFill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>
            <a:extLst>
              <a:ext uri="{FF2B5EF4-FFF2-40B4-BE49-F238E27FC236}">
                <a16:creationId xmlns:a16="http://schemas.microsoft.com/office/drawing/2014/main" id="{DDED56E1-FD5F-12CF-ABA0-46C7FC33B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819400"/>
            <a:ext cx="1676400" cy="9906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1" name="Rectangle 10">
            <a:extLst>
              <a:ext uri="{FF2B5EF4-FFF2-40B4-BE49-F238E27FC236}">
                <a16:creationId xmlns:a16="http://schemas.microsoft.com/office/drawing/2014/main" id="{D5C98E28-BE87-51FA-911E-990A01726C8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28900" y="2552700"/>
            <a:ext cx="1676400" cy="838200"/>
          </a:xfrm>
          <a:prstGeom prst="rect">
            <a:avLst/>
          </a:pr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2" name="Oval 11">
            <a:extLst>
              <a:ext uri="{FF2B5EF4-FFF2-40B4-BE49-F238E27FC236}">
                <a16:creationId xmlns:a16="http://schemas.microsoft.com/office/drawing/2014/main" id="{09266114-A8C7-57F2-601E-C19731888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810000"/>
            <a:ext cx="457200" cy="4572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3" name="Oval 12">
            <a:extLst>
              <a:ext uri="{FF2B5EF4-FFF2-40B4-BE49-F238E27FC236}">
                <a16:creationId xmlns:a16="http://schemas.microsoft.com/office/drawing/2014/main" id="{92003537-E497-82A9-DE9F-62892037D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810000"/>
            <a:ext cx="457200" cy="4572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4" name="Rectangle 13">
            <a:extLst>
              <a:ext uri="{FF2B5EF4-FFF2-40B4-BE49-F238E27FC236}">
                <a16:creationId xmlns:a16="http://schemas.microsoft.com/office/drawing/2014/main" id="{35C773A2-FB63-9E60-7650-E395BA40153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048000" y="2895600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5" name="Rectangle 14">
            <a:extLst>
              <a:ext uri="{FF2B5EF4-FFF2-40B4-BE49-F238E27FC236}">
                <a16:creationId xmlns:a16="http://schemas.microsoft.com/office/drawing/2014/main" id="{26F58074-FF5A-69E6-A288-C6B20F34030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048000" y="2895600"/>
            <a:ext cx="762000" cy="304800"/>
          </a:xfrm>
          <a:prstGeom prst="rect">
            <a:avLst/>
          </a:prstGeom>
          <a:solidFill>
            <a:srgbClr val="FFFF00"/>
          </a:solidFill>
          <a:ln w="38100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2">
            <a:extLst>
              <a:ext uri="{FF2B5EF4-FFF2-40B4-BE49-F238E27FC236}">
                <a16:creationId xmlns:a16="http://schemas.microsoft.com/office/drawing/2014/main" id="{8848033A-6166-409F-BB39-78A6F555CC7C}"/>
              </a:ext>
            </a:extLst>
          </p:cNvPr>
          <p:cNvSpPr>
            <a:spLocks noChangeArrowheads="1"/>
          </p:cNvSpPr>
          <p:nvPr/>
        </p:nvSpPr>
        <p:spPr bwMode="auto">
          <a:xfrm rot="-4824648">
            <a:off x="3168650" y="2740025"/>
            <a:ext cx="1143000" cy="381000"/>
          </a:xfrm>
          <a:prstGeom prst="flowChartExtra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5" name="AutoShape 13">
            <a:extLst>
              <a:ext uri="{FF2B5EF4-FFF2-40B4-BE49-F238E27FC236}">
                <a16:creationId xmlns:a16="http://schemas.microsoft.com/office/drawing/2014/main" id="{6B0C87EE-34BD-7C4A-DAA7-7497523C0561}"/>
              </a:ext>
            </a:extLst>
          </p:cNvPr>
          <p:cNvSpPr>
            <a:spLocks noChangeArrowheads="1"/>
          </p:cNvSpPr>
          <p:nvPr/>
        </p:nvSpPr>
        <p:spPr bwMode="auto">
          <a:xfrm rot="5775044">
            <a:off x="3813175" y="2590800"/>
            <a:ext cx="1600200" cy="381000"/>
          </a:xfrm>
          <a:prstGeom prst="flowChartExtra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6" name="AutoShape 14">
            <a:extLst>
              <a:ext uri="{FF2B5EF4-FFF2-40B4-BE49-F238E27FC236}">
                <a16:creationId xmlns:a16="http://schemas.microsoft.com/office/drawing/2014/main" id="{0E473949-BAA3-2BBF-B5C5-EDCF9BC2011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276600" y="3505200"/>
            <a:ext cx="2057400" cy="1066800"/>
          </a:xfrm>
          <a:prstGeom prst="flowChartExtra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5">
            <a:extLst>
              <a:ext uri="{FF2B5EF4-FFF2-40B4-BE49-F238E27FC236}">
                <a16:creationId xmlns:a16="http://schemas.microsoft.com/office/drawing/2014/main" id="{6BD48972-EE1C-4898-0D19-AE6A0CC00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590800"/>
            <a:ext cx="1371600" cy="13716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9" name="Rectangle 6">
            <a:extLst>
              <a:ext uri="{FF2B5EF4-FFF2-40B4-BE49-F238E27FC236}">
                <a16:creationId xmlns:a16="http://schemas.microsoft.com/office/drawing/2014/main" id="{A07396DF-4F48-B90C-C74B-6D41A4B53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438400"/>
            <a:ext cx="1371600" cy="1371600"/>
          </a:xfrm>
          <a:prstGeom prst="rect">
            <a:avLst/>
          </a:prstGeom>
          <a:solidFill>
            <a:srgbClr val="00FFFF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0" name="AutoShape 11">
            <a:extLst>
              <a:ext uri="{FF2B5EF4-FFF2-40B4-BE49-F238E27FC236}">
                <a16:creationId xmlns:a16="http://schemas.microsoft.com/office/drawing/2014/main" id="{9CE15768-1C62-7BB5-D013-A7E3225E5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133600"/>
            <a:ext cx="1719263" cy="1719263"/>
          </a:xfrm>
          <a:prstGeom prst="triangle">
            <a:avLst>
              <a:gd name="adj" fmla="val 50000"/>
            </a:avLst>
          </a:prstGeom>
          <a:solidFill>
            <a:srgbClr val="99CC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9221" name="Rectangle 12">
            <a:extLst>
              <a:ext uri="{FF2B5EF4-FFF2-40B4-BE49-F238E27FC236}">
                <a16:creationId xmlns:a16="http://schemas.microsoft.com/office/drawing/2014/main" id="{C806094D-1BC4-1B22-1991-804A3B426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438400"/>
            <a:ext cx="2514600" cy="1371600"/>
          </a:xfrm>
          <a:prstGeom prst="rect">
            <a:avLst/>
          </a:prstGeom>
          <a:solidFill>
            <a:srgbClr val="FF00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21">
            <a:extLst>
              <a:ext uri="{FF2B5EF4-FFF2-40B4-BE49-F238E27FC236}">
                <a16:creationId xmlns:a16="http://schemas.microsoft.com/office/drawing/2014/main" id="{33665636-C15C-EE24-5F2B-3E8F65285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810000"/>
            <a:ext cx="685800" cy="6858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3" name="Rectangle 22">
            <a:extLst>
              <a:ext uri="{FF2B5EF4-FFF2-40B4-BE49-F238E27FC236}">
                <a16:creationId xmlns:a16="http://schemas.microsoft.com/office/drawing/2014/main" id="{D4A6F60E-C2EA-C003-3960-48D9719B2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810000"/>
            <a:ext cx="685800" cy="685800"/>
          </a:xfrm>
          <a:prstGeom prst="rect">
            <a:avLst/>
          </a:prstGeom>
          <a:solidFill>
            <a:srgbClr val="00FFFF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4" name="Rectangle 24">
            <a:extLst>
              <a:ext uri="{FF2B5EF4-FFF2-40B4-BE49-F238E27FC236}">
                <a16:creationId xmlns:a16="http://schemas.microsoft.com/office/drawing/2014/main" id="{36CBD6C0-5C4D-F981-9919-3A069B907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3733800"/>
            <a:ext cx="1257300" cy="685800"/>
          </a:xfrm>
          <a:prstGeom prst="rect">
            <a:avLst/>
          </a:prstGeom>
          <a:solidFill>
            <a:srgbClr val="FF00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5" name="Oval 26">
            <a:extLst>
              <a:ext uri="{FF2B5EF4-FFF2-40B4-BE49-F238E27FC236}">
                <a16:creationId xmlns:a16="http://schemas.microsoft.com/office/drawing/2014/main" id="{1CAD8E30-1447-9586-9B7E-583D93CB6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810000"/>
            <a:ext cx="685800" cy="6858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6" name="AutoShape 28">
            <a:extLst>
              <a:ext uri="{FF2B5EF4-FFF2-40B4-BE49-F238E27FC236}">
                <a16:creationId xmlns:a16="http://schemas.microsoft.com/office/drawing/2014/main" id="{D96CB9E6-0006-38F1-9B90-FC1444323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635375"/>
            <a:ext cx="860425" cy="860425"/>
          </a:xfrm>
          <a:prstGeom prst="triangle">
            <a:avLst>
              <a:gd name="adj" fmla="val 50000"/>
            </a:avLst>
          </a:prstGeom>
          <a:solidFill>
            <a:srgbClr val="99CC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10247" name="Oval 29">
            <a:extLst>
              <a:ext uri="{FF2B5EF4-FFF2-40B4-BE49-F238E27FC236}">
                <a16:creationId xmlns:a16="http://schemas.microsoft.com/office/drawing/2014/main" id="{8491BD70-3274-06AD-C635-6BF6396CE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733800"/>
            <a:ext cx="685800" cy="6858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0248" name="Group 30">
            <a:extLst>
              <a:ext uri="{FF2B5EF4-FFF2-40B4-BE49-F238E27FC236}">
                <a16:creationId xmlns:a16="http://schemas.microsoft.com/office/drawing/2014/main" id="{C2F74F13-DA18-2413-2DDB-F3BF33686501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2209800"/>
            <a:ext cx="2133600" cy="3733800"/>
            <a:chOff x="480" y="1392"/>
            <a:chExt cx="864" cy="1584"/>
          </a:xfrm>
        </p:grpSpPr>
        <p:sp>
          <p:nvSpPr>
            <p:cNvPr id="10258" name="Rectangle 31">
              <a:extLst>
                <a:ext uri="{FF2B5EF4-FFF2-40B4-BE49-F238E27FC236}">
                  <a16:creationId xmlns:a16="http://schemas.microsoft.com/office/drawing/2014/main" id="{E8F8176F-34C4-04AF-2822-8A0768E60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392"/>
              <a:ext cx="864" cy="15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4000" b="1"/>
                <a:t>       </a:t>
              </a:r>
            </a:p>
          </p:txBody>
        </p:sp>
        <p:sp>
          <p:nvSpPr>
            <p:cNvPr id="10259" name="Text Box 32">
              <a:extLst>
                <a:ext uri="{FF2B5EF4-FFF2-40B4-BE49-F238E27FC236}">
                  <a16:creationId xmlns:a16="http://schemas.microsoft.com/office/drawing/2014/main" id="{0992BB26-28B6-ACC3-F457-5ACFFCEAF3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1968"/>
              <a:ext cx="189" cy="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000" b="1">
                  <a:solidFill>
                    <a:srgbClr val="0033CC"/>
                  </a:solidFill>
                </a:rPr>
                <a:t>3</a:t>
              </a:r>
            </a:p>
            <a:p>
              <a:pPr eaLnBrk="1" hangingPunct="1"/>
              <a:endParaRPr lang="en-US" altLang="en-US" sz="4000" b="1">
                <a:solidFill>
                  <a:srgbClr val="CCCCFF"/>
                </a:solidFill>
              </a:endParaRPr>
            </a:p>
          </p:txBody>
        </p:sp>
        <p:sp>
          <p:nvSpPr>
            <p:cNvPr id="10260" name="Line 33">
              <a:extLst>
                <a:ext uri="{FF2B5EF4-FFF2-40B4-BE49-F238E27FC236}">
                  <a16:creationId xmlns:a16="http://schemas.microsoft.com/office/drawing/2014/main" id="{24B852FD-452C-C009-3CA4-BEE46D3BB2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392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49" name="Group 34">
            <a:extLst>
              <a:ext uri="{FF2B5EF4-FFF2-40B4-BE49-F238E27FC236}">
                <a16:creationId xmlns:a16="http://schemas.microsoft.com/office/drawing/2014/main" id="{4FD9B4AE-9A34-3A33-EFEC-B4E2FBDB6407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2209800"/>
            <a:ext cx="2133600" cy="3733800"/>
            <a:chOff x="480" y="1392"/>
            <a:chExt cx="864" cy="1584"/>
          </a:xfrm>
        </p:grpSpPr>
        <p:sp>
          <p:nvSpPr>
            <p:cNvPr id="10255" name="Rectangle 35">
              <a:extLst>
                <a:ext uri="{FF2B5EF4-FFF2-40B4-BE49-F238E27FC236}">
                  <a16:creationId xmlns:a16="http://schemas.microsoft.com/office/drawing/2014/main" id="{FFBCCC15-099D-A6ED-7A1A-DE2558138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392"/>
              <a:ext cx="864" cy="1584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4000" b="1"/>
                <a:t>       </a:t>
              </a:r>
            </a:p>
          </p:txBody>
        </p:sp>
        <p:sp>
          <p:nvSpPr>
            <p:cNvPr id="10256" name="Text Box 36">
              <a:extLst>
                <a:ext uri="{FF2B5EF4-FFF2-40B4-BE49-F238E27FC236}">
                  <a16:creationId xmlns:a16="http://schemas.microsoft.com/office/drawing/2014/main" id="{9BE889FE-5427-3400-B17C-E6F16B612F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1968"/>
              <a:ext cx="189" cy="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000" b="1">
                  <a:solidFill>
                    <a:srgbClr val="FFFF00"/>
                  </a:solidFill>
                </a:rPr>
                <a:t>2</a:t>
              </a:r>
            </a:p>
            <a:p>
              <a:pPr eaLnBrk="1" hangingPunct="1"/>
              <a:endParaRPr lang="en-US" altLang="en-US" sz="4000" b="1">
                <a:solidFill>
                  <a:srgbClr val="CCCCFF"/>
                </a:solidFill>
              </a:endParaRPr>
            </a:p>
          </p:txBody>
        </p:sp>
        <p:sp>
          <p:nvSpPr>
            <p:cNvPr id="10257" name="Line 37">
              <a:extLst>
                <a:ext uri="{FF2B5EF4-FFF2-40B4-BE49-F238E27FC236}">
                  <a16:creationId xmlns:a16="http://schemas.microsoft.com/office/drawing/2014/main" id="{967A9DC7-50F3-2218-A743-0152903B10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392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10" name="Group 38">
            <a:extLst>
              <a:ext uri="{FF2B5EF4-FFF2-40B4-BE49-F238E27FC236}">
                <a16:creationId xmlns:a16="http://schemas.microsoft.com/office/drawing/2014/main" id="{2635628C-7E4A-24B3-F5FD-3F8D49B4B75C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2209800"/>
            <a:ext cx="2133600" cy="3733800"/>
            <a:chOff x="480" y="1392"/>
            <a:chExt cx="864" cy="1584"/>
          </a:xfrm>
        </p:grpSpPr>
        <p:sp>
          <p:nvSpPr>
            <p:cNvPr id="10252" name="Rectangle 39">
              <a:extLst>
                <a:ext uri="{FF2B5EF4-FFF2-40B4-BE49-F238E27FC236}">
                  <a16:creationId xmlns:a16="http://schemas.microsoft.com/office/drawing/2014/main" id="{8A5C9FAF-E54B-A6FD-617D-4E7FF6B12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392"/>
              <a:ext cx="864" cy="158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4000" b="1"/>
                <a:t>       </a:t>
              </a:r>
            </a:p>
          </p:txBody>
        </p:sp>
        <p:sp>
          <p:nvSpPr>
            <p:cNvPr id="10253" name="Text Box 40">
              <a:extLst>
                <a:ext uri="{FF2B5EF4-FFF2-40B4-BE49-F238E27FC236}">
                  <a16:creationId xmlns:a16="http://schemas.microsoft.com/office/drawing/2014/main" id="{9066D559-7F8E-A5C5-CE80-70B2CA7148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1968"/>
              <a:ext cx="189" cy="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000" b="1">
                  <a:solidFill>
                    <a:srgbClr val="CCCCFF"/>
                  </a:solidFill>
                </a:rPr>
                <a:t>1</a:t>
              </a:r>
            </a:p>
            <a:p>
              <a:pPr eaLnBrk="1" hangingPunct="1"/>
              <a:endParaRPr lang="en-US" altLang="en-US" sz="4000" b="1">
                <a:solidFill>
                  <a:srgbClr val="CCCCFF"/>
                </a:solidFill>
              </a:endParaRPr>
            </a:p>
          </p:txBody>
        </p:sp>
        <p:sp>
          <p:nvSpPr>
            <p:cNvPr id="10254" name="Line 41">
              <a:extLst>
                <a:ext uri="{FF2B5EF4-FFF2-40B4-BE49-F238E27FC236}">
                  <a16:creationId xmlns:a16="http://schemas.microsoft.com/office/drawing/2014/main" id="{AE833A37-9D9F-4CE2-8927-A667C23AA6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392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1FD8286-9347-9F17-3FA0-E33F4518F81D}"/>
              </a:ext>
            </a:extLst>
          </p:cNvPr>
          <p:cNvSpPr txBox="1"/>
          <p:nvPr/>
        </p:nvSpPr>
        <p:spPr>
          <a:xfrm>
            <a:off x="2327356" y="431928"/>
            <a:ext cx="453523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Arial"/>
                <a:cs typeface="Arial"/>
              </a:rPr>
              <a:t>CÁNH CỬA KÌ DIỆU</a:t>
            </a:r>
            <a:endParaRPr lang="vi-VN" sz="3600" b="1" dirty="0">
              <a:solidFill>
                <a:srgbClr val="FF0000"/>
              </a:solidFill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90</Words>
  <Application>Microsoft Office PowerPoint</Application>
  <PresentationFormat>Trình chiếu Trên màn hình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17" baseType="lpstr">
      <vt:lpstr>Default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INFOTECH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FREE</dc:creator>
  <cp:lastModifiedBy>Hieu Ngoan</cp:lastModifiedBy>
  <cp:revision>92</cp:revision>
  <dcterms:created xsi:type="dcterms:W3CDTF">2008-10-27T15:01:29Z</dcterms:created>
  <dcterms:modified xsi:type="dcterms:W3CDTF">2022-05-29T02:41:56Z</dcterms:modified>
</cp:coreProperties>
</file>